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9" r:id="rId2"/>
  </p:sldMasterIdLst>
  <p:notesMasterIdLst>
    <p:notesMasterId r:id="rId6"/>
  </p:notesMasterIdLst>
  <p:sldIdLst>
    <p:sldId id="305" r:id="rId3"/>
    <p:sldId id="6116" r:id="rId4"/>
    <p:sldId id="611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EFC"/>
    <a:srgbClr val="EEF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D20085-877D-4C0D-B5F7-69D161309077}" v="27" dt="2023-11-03T15:35:49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9757" autoAdjust="0"/>
  </p:normalViewPr>
  <p:slideViewPr>
    <p:cSldViewPr snapToGrid="0">
      <p:cViewPr varScale="1">
        <p:scale>
          <a:sx n="53" d="100"/>
          <a:sy n="53" d="100"/>
        </p:scale>
        <p:origin x="36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ton, Martha" userId="76f705a0-1cdc-4996-80a1-52f1f5b868b6" providerId="ADAL" clId="{B3D20085-877D-4C0D-B5F7-69D161309077}"/>
    <pc:docChg chg="undo custSel addSld delSld modSld sldOrd">
      <pc:chgData name="Barton, Martha" userId="76f705a0-1cdc-4996-80a1-52f1f5b868b6" providerId="ADAL" clId="{B3D20085-877D-4C0D-B5F7-69D161309077}" dt="2023-11-03T15:36:23.751" v="674" actId="1037"/>
      <pc:docMkLst>
        <pc:docMk/>
      </pc:docMkLst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4244232055" sldId="278"/>
        </pc:sldMkLst>
      </pc:sldChg>
      <pc:sldChg chg="addSp delSp modSp mod delAnim delDesignElem modNotesTx">
        <pc:chgData name="Barton, Martha" userId="76f705a0-1cdc-4996-80a1-52f1f5b868b6" providerId="ADAL" clId="{B3D20085-877D-4C0D-B5F7-69D161309077}" dt="2023-11-03T15:33:13.839" v="580" actId="20577"/>
        <pc:sldMkLst>
          <pc:docMk/>
          <pc:sldMk cId="3250877387" sldId="305"/>
        </pc:sldMkLst>
        <pc:spChg chg="mod">
          <ac:chgData name="Barton, Martha" userId="76f705a0-1cdc-4996-80a1-52f1f5b868b6" providerId="ADAL" clId="{B3D20085-877D-4C0D-B5F7-69D161309077}" dt="2023-11-03T15:33:13.839" v="580" actId="20577"/>
          <ac:spMkLst>
            <pc:docMk/>
            <pc:sldMk cId="3250877387" sldId="305"/>
            <ac:spMk id="2" creationId="{2C2966F8-46D0-458D-A9D8-4272B7EAF7D2}"/>
          </ac:spMkLst>
        </pc:spChg>
        <pc:spChg chg="add del">
          <ac:chgData name="Barton, Martha" userId="76f705a0-1cdc-4996-80a1-52f1f5b868b6" providerId="ADAL" clId="{B3D20085-877D-4C0D-B5F7-69D161309077}" dt="2023-11-03T15:32:30.408" v="572"/>
          <ac:spMkLst>
            <pc:docMk/>
            <pc:sldMk cId="3250877387" sldId="305"/>
            <ac:spMk id="8" creationId="{907EF6B7-1338-4443-8C46-6A318D952DFD}"/>
          </ac:spMkLst>
        </pc:spChg>
        <pc:spChg chg="add del">
          <ac:chgData name="Barton, Martha" userId="76f705a0-1cdc-4996-80a1-52f1f5b868b6" providerId="ADAL" clId="{B3D20085-877D-4C0D-B5F7-69D161309077}" dt="2023-11-03T15:32:30.408" v="572"/>
          <ac:spMkLst>
            <pc:docMk/>
            <pc:sldMk cId="3250877387" sldId="305"/>
            <ac:spMk id="10" creationId="{DAAE4CDD-124C-4DCF-9584-B6033B545DD5}"/>
          </ac:spMkLst>
        </pc:spChg>
        <pc:spChg chg="add del">
          <ac:chgData name="Barton, Martha" userId="76f705a0-1cdc-4996-80a1-52f1f5b868b6" providerId="ADAL" clId="{B3D20085-877D-4C0D-B5F7-69D161309077}" dt="2023-11-03T15:32:30.408" v="572"/>
          <ac:spMkLst>
            <pc:docMk/>
            <pc:sldMk cId="3250877387" sldId="305"/>
            <ac:spMk id="12" creationId="{081E4A58-353D-44AE-B2FC-2A74E2E400F7}"/>
          </ac:spMkLst>
        </pc:spChg>
        <pc:grpChg chg="del">
          <ac:chgData name="Barton, Martha" userId="76f705a0-1cdc-4996-80a1-52f1f5b868b6" providerId="ADAL" clId="{B3D20085-877D-4C0D-B5F7-69D161309077}" dt="2023-11-03T15:09:45.426" v="2" actId="478"/>
          <ac:grpSpMkLst>
            <pc:docMk/>
            <pc:sldMk cId="3250877387" sldId="305"/>
            <ac:grpSpMk id="15" creationId="{E8A13B32-43F9-FEB9-D28A-B4F54818B8EE}"/>
          </ac:grpSpMkLst>
        </pc:grpChg>
        <pc:picChg chg="add del">
          <ac:chgData name="Barton, Martha" userId="76f705a0-1cdc-4996-80a1-52f1f5b868b6" providerId="ADAL" clId="{B3D20085-877D-4C0D-B5F7-69D161309077}" dt="2023-11-03T15:25:06.727" v="285"/>
          <ac:picMkLst>
            <pc:docMk/>
            <pc:sldMk cId="3250877387" sldId="305"/>
            <ac:picMk id="3" creationId="{6A9B5365-B759-74F2-89D1-5F5E2FBBE1C9}"/>
          </ac:picMkLst>
        </pc:picChg>
        <pc:picChg chg="add mod">
          <ac:chgData name="Barton, Martha" userId="76f705a0-1cdc-4996-80a1-52f1f5b868b6" providerId="ADAL" clId="{B3D20085-877D-4C0D-B5F7-69D161309077}" dt="2023-11-03T15:23:32.628" v="245" actId="14100"/>
          <ac:picMkLst>
            <pc:docMk/>
            <pc:sldMk cId="3250877387" sldId="305"/>
            <ac:picMk id="1026" creationId="{52D409CA-1B51-1626-E1ED-87CDC8237FC7}"/>
          </ac:picMkLst>
        </pc:picChg>
      </pc:sldChg>
      <pc:sldChg chg="del">
        <pc:chgData name="Barton, Martha" userId="76f705a0-1cdc-4996-80a1-52f1f5b868b6" providerId="ADAL" clId="{B3D20085-877D-4C0D-B5F7-69D161309077}" dt="2023-11-03T15:09:56.342" v="3" actId="47"/>
        <pc:sldMkLst>
          <pc:docMk/>
          <pc:sldMk cId="3801594720" sldId="406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1473275673" sldId="6083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3646014769" sldId="6084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2279587182" sldId="6087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1977552338" sldId="6088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3178505942" sldId="6089"/>
        </pc:sldMkLst>
      </pc:sldChg>
      <pc:sldChg chg="del">
        <pc:chgData name="Barton, Martha" userId="76f705a0-1cdc-4996-80a1-52f1f5b868b6" providerId="ADAL" clId="{B3D20085-877D-4C0D-B5F7-69D161309077}" dt="2023-11-03T15:17:39.292" v="5" actId="47"/>
        <pc:sldMkLst>
          <pc:docMk/>
          <pc:sldMk cId="3707432131" sldId="6091"/>
        </pc:sldMkLst>
      </pc:sldChg>
      <pc:sldChg chg="del">
        <pc:chgData name="Barton, Martha" userId="76f705a0-1cdc-4996-80a1-52f1f5b868b6" providerId="ADAL" clId="{B3D20085-877D-4C0D-B5F7-69D161309077}" dt="2023-11-03T15:36:05.027" v="650" actId="47"/>
        <pc:sldMkLst>
          <pc:docMk/>
          <pc:sldMk cId="2240593282" sldId="6097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2565950875" sldId="6098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4072157784" sldId="6099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1472839043" sldId="6100"/>
        </pc:sldMkLst>
      </pc:sldChg>
      <pc:sldChg chg="del">
        <pc:chgData name="Barton, Martha" userId="76f705a0-1cdc-4996-80a1-52f1f5b868b6" providerId="ADAL" clId="{B3D20085-877D-4C0D-B5F7-69D161309077}" dt="2023-11-03T15:10:05.236" v="4" actId="47"/>
        <pc:sldMkLst>
          <pc:docMk/>
          <pc:sldMk cId="3254186955" sldId="6103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2851928202" sldId="6104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3484598520" sldId="6105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1644457719" sldId="6106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706865927" sldId="6108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1045683578" sldId="6110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4199877889" sldId="6111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1961770955" sldId="6112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2393967109" sldId="6113"/>
        </pc:sldMkLst>
      </pc:sldChg>
      <pc:sldChg chg="del">
        <pc:chgData name="Barton, Martha" userId="76f705a0-1cdc-4996-80a1-52f1f5b868b6" providerId="ADAL" clId="{B3D20085-877D-4C0D-B5F7-69D161309077}" dt="2023-11-03T15:18:24.664" v="6" actId="47"/>
        <pc:sldMkLst>
          <pc:docMk/>
          <pc:sldMk cId="1128642957" sldId="6114"/>
        </pc:sldMkLst>
      </pc:sldChg>
      <pc:sldChg chg="del modNotesTx">
        <pc:chgData name="Barton, Martha" userId="76f705a0-1cdc-4996-80a1-52f1f5b868b6" providerId="ADAL" clId="{B3D20085-877D-4C0D-B5F7-69D161309077}" dt="2023-11-03T15:34:55.657" v="640" actId="47"/>
        <pc:sldMkLst>
          <pc:docMk/>
          <pc:sldMk cId="3462726864" sldId="6115"/>
        </pc:sldMkLst>
      </pc:sldChg>
      <pc:sldChg chg="modSp add del mod">
        <pc:chgData name="Barton, Martha" userId="76f705a0-1cdc-4996-80a1-52f1f5b868b6" providerId="ADAL" clId="{B3D20085-877D-4C0D-B5F7-69D161309077}" dt="2023-11-03T15:24:14.838" v="272" actId="47"/>
        <pc:sldMkLst>
          <pc:docMk/>
          <pc:sldMk cId="1745602657" sldId="6116"/>
        </pc:sldMkLst>
        <pc:spChg chg="mod">
          <ac:chgData name="Barton, Martha" userId="76f705a0-1cdc-4996-80a1-52f1f5b868b6" providerId="ADAL" clId="{B3D20085-877D-4C0D-B5F7-69D161309077}" dt="2023-11-03T15:23:45.087" v="246" actId="21"/>
          <ac:spMkLst>
            <pc:docMk/>
            <pc:sldMk cId="1745602657" sldId="6116"/>
            <ac:spMk id="2" creationId="{2C2966F8-46D0-458D-A9D8-4272B7EAF7D2}"/>
          </ac:spMkLst>
        </pc:spChg>
      </pc:sldChg>
      <pc:sldChg chg="addSp delSp modSp add mod ord delAnim delDesignElem modNotesTx">
        <pc:chgData name="Barton, Martha" userId="76f705a0-1cdc-4996-80a1-52f1f5b868b6" providerId="ADAL" clId="{B3D20085-877D-4C0D-B5F7-69D161309077}" dt="2023-11-03T15:36:15.943" v="652" actId="14100"/>
        <pc:sldMkLst>
          <pc:docMk/>
          <pc:sldMk cId="1927482957" sldId="6116"/>
        </pc:sldMkLst>
        <pc:spChg chg="mod">
          <ac:chgData name="Barton, Martha" userId="76f705a0-1cdc-4996-80a1-52f1f5b868b6" providerId="ADAL" clId="{B3D20085-877D-4C0D-B5F7-69D161309077}" dt="2023-11-03T15:34:41.168" v="638" actId="20577"/>
          <ac:spMkLst>
            <pc:docMk/>
            <pc:sldMk cId="1927482957" sldId="6116"/>
            <ac:spMk id="2" creationId="{2C2966F8-46D0-458D-A9D8-4272B7EAF7D2}"/>
          </ac:spMkLst>
        </pc:spChg>
        <pc:spChg chg="add del">
          <ac:chgData name="Barton, Martha" userId="76f705a0-1cdc-4996-80a1-52f1f5b868b6" providerId="ADAL" clId="{B3D20085-877D-4C0D-B5F7-69D161309077}" dt="2023-11-03T15:32:44.337" v="576"/>
          <ac:spMkLst>
            <pc:docMk/>
            <pc:sldMk cId="1927482957" sldId="6116"/>
            <ac:spMk id="8" creationId="{907EF6B7-1338-4443-8C46-6A318D952DFD}"/>
          </ac:spMkLst>
        </pc:spChg>
        <pc:spChg chg="add del">
          <ac:chgData name="Barton, Martha" userId="76f705a0-1cdc-4996-80a1-52f1f5b868b6" providerId="ADAL" clId="{B3D20085-877D-4C0D-B5F7-69D161309077}" dt="2023-11-03T15:32:44.337" v="576"/>
          <ac:spMkLst>
            <pc:docMk/>
            <pc:sldMk cId="1927482957" sldId="6116"/>
            <ac:spMk id="10" creationId="{DAAE4CDD-124C-4DCF-9584-B6033B545DD5}"/>
          </ac:spMkLst>
        </pc:spChg>
        <pc:spChg chg="add del">
          <ac:chgData name="Barton, Martha" userId="76f705a0-1cdc-4996-80a1-52f1f5b868b6" providerId="ADAL" clId="{B3D20085-877D-4C0D-B5F7-69D161309077}" dt="2023-11-03T15:32:44.337" v="576"/>
          <ac:spMkLst>
            <pc:docMk/>
            <pc:sldMk cId="1927482957" sldId="6116"/>
            <ac:spMk id="12" creationId="{081E4A58-353D-44AE-B2FC-2A74E2E400F7}"/>
          </ac:spMkLst>
        </pc:spChg>
        <pc:grpChg chg="del">
          <ac:chgData name="Barton, Martha" userId="76f705a0-1cdc-4996-80a1-52f1f5b868b6" providerId="ADAL" clId="{B3D20085-877D-4C0D-B5F7-69D161309077}" dt="2023-11-03T15:25:38.815" v="293" actId="478"/>
          <ac:grpSpMkLst>
            <pc:docMk/>
            <pc:sldMk cId="1927482957" sldId="6116"/>
            <ac:grpSpMk id="6" creationId="{7BC64693-29BF-92EA-ED26-A3B7BF720D07}"/>
          </ac:grpSpMkLst>
        </pc:grpChg>
        <pc:picChg chg="add mod ord">
          <ac:chgData name="Barton, Martha" userId="76f705a0-1cdc-4996-80a1-52f1f5b868b6" providerId="ADAL" clId="{B3D20085-877D-4C0D-B5F7-69D161309077}" dt="2023-11-03T15:36:15.943" v="652" actId="14100"/>
          <ac:picMkLst>
            <pc:docMk/>
            <pc:sldMk cId="1927482957" sldId="6116"/>
            <ac:picMk id="3" creationId="{8F6FCE97-12AC-2F79-0510-7D6512D7ED82}"/>
          </ac:picMkLst>
        </pc:picChg>
        <pc:picChg chg="del">
          <ac:chgData name="Barton, Martha" userId="76f705a0-1cdc-4996-80a1-52f1f5b868b6" providerId="ADAL" clId="{B3D20085-877D-4C0D-B5F7-69D161309077}" dt="2023-11-03T15:25:31.486" v="290" actId="478"/>
          <ac:picMkLst>
            <pc:docMk/>
            <pc:sldMk cId="1927482957" sldId="6116"/>
            <ac:picMk id="18" creationId="{6F6250ED-7D3A-B5E5-669E-71E223EF484D}"/>
          </ac:picMkLst>
        </pc:picChg>
        <pc:picChg chg="del">
          <ac:chgData name="Barton, Martha" userId="76f705a0-1cdc-4996-80a1-52f1f5b868b6" providerId="ADAL" clId="{B3D20085-877D-4C0D-B5F7-69D161309077}" dt="2023-11-03T15:25:30.690" v="289" actId="478"/>
          <ac:picMkLst>
            <pc:docMk/>
            <pc:sldMk cId="1927482957" sldId="6116"/>
            <ac:picMk id="1026" creationId="{52D409CA-1B51-1626-E1ED-87CDC8237FC7}"/>
          </ac:picMkLst>
        </pc:picChg>
      </pc:sldChg>
      <pc:sldChg chg="addSp delSp add del setBg delDesignElem">
        <pc:chgData name="Barton, Martha" userId="76f705a0-1cdc-4996-80a1-52f1f5b868b6" providerId="ADAL" clId="{B3D20085-877D-4C0D-B5F7-69D161309077}" dt="2023-11-03T15:21:00.981" v="79"/>
        <pc:sldMkLst>
          <pc:docMk/>
          <pc:sldMk cId="3918758659" sldId="6116"/>
        </pc:sldMkLst>
        <pc:spChg chg="add del">
          <ac:chgData name="Barton, Martha" userId="76f705a0-1cdc-4996-80a1-52f1f5b868b6" providerId="ADAL" clId="{B3D20085-877D-4C0D-B5F7-69D161309077}" dt="2023-11-03T15:21:00.981" v="79"/>
          <ac:spMkLst>
            <pc:docMk/>
            <pc:sldMk cId="3918758659" sldId="6116"/>
            <ac:spMk id="8" creationId="{907EF6B7-1338-4443-8C46-6A318D952DFD}"/>
          </ac:spMkLst>
        </pc:spChg>
        <pc:spChg chg="add del">
          <ac:chgData name="Barton, Martha" userId="76f705a0-1cdc-4996-80a1-52f1f5b868b6" providerId="ADAL" clId="{B3D20085-877D-4C0D-B5F7-69D161309077}" dt="2023-11-03T15:21:00.981" v="79"/>
          <ac:spMkLst>
            <pc:docMk/>
            <pc:sldMk cId="3918758659" sldId="6116"/>
            <ac:spMk id="10" creationId="{DAAE4CDD-124C-4DCF-9584-B6033B545DD5}"/>
          </ac:spMkLst>
        </pc:spChg>
        <pc:spChg chg="add del">
          <ac:chgData name="Barton, Martha" userId="76f705a0-1cdc-4996-80a1-52f1f5b868b6" providerId="ADAL" clId="{B3D20085-877D-4C0D-B5F7-69D161309077}" dt="2023-11-03T15:21:00.981" v="79"/>
          <ac:spMkLst>
            <pc:docMk/>
            <pc:sldMk cId="3918758659" sldId="6116"/>
            <ac:spMk id="12" creationId="{081E4A58-353D-44AE-B2FC-2A74E2E400F7}"/>
          </ac:spMkLst>
        </pc:spChg>
      </pc:sldChg>
      <pc:sldChg chg="delSp add del setBg delDesignElem">
        <pc:chgData name="Barton, Martha" userId="76f705a0-1cdc-4996-80a1-52f1f5b868b6" providerId="ADAL" clId="{B3D20085-877D-4C0D-B5F7-69D161309077}" dt="2023-11-03T15:34:46.589" v="639" actId="47"/>
        <pc:sldMkLst>
          <pc:docMk/>
          <pc:sldMk cId="1313568610" sldId="6117"/>
        </pc:sldMkLst>
        <pc:spChg chg="del">
          <ac:chgData name="Barton, Martha" userId="76f705a0-1cdc-4996-80a1-52f1f5b868b6" providerId="ADAL" clId="{B3D20085-877D-4C0D-B5F7-69D161309077}" dt="2023-11-03T15:32:33.923" v="574"/>
          <ac:spMkLst>
            <pc:docMk/>
            <pc:sldMk cId="1313568610" sldId="6117"/>
            <ac:spMk id="8" creationId="{907EF6B7-1338-4443-8C46-6A318D952DFD}"/>
          </ac:spMkLst>
        </pc:spChg>
        <pc:spChg chg="del">
          <ac:chgData name="Barton, Martha" userId="76f705a0-1cdc-4996-80a1-52f1f5b868b6" providerId="ADAL" clId="{B3D20085-877D-4C0D-B5F7-69D161309077}" dt="2023-11-03T15:32:33.923" v="574"/>
          <ac:spMkLst>
            <pc:docMk/>
            <pc:sldMk cId="1313568610" sldId="6117"/>
            <ac:spMk id="10" creationId="{DAAE4CDD-124C-4DCF-9584-B6033B545DD5}"/>
          </ac:spMkLst>
        </pc:spChg>
        <pc:spChg chg="del">
          <ac:chgData name="Barton, Martha" userId="76f705a0-1cdc-4996-80a1-52f1f5b868b6" providerId="ADAL" clId="{B3D20085-877D-4C0D-B5F7-69D161309077}" dt="2023-11-03T15:32:33.923" v="574"/>
          <ac:spMkLst>
            <pc:docMk/>
            <pc:sldMk cId="1313568610" sldId="6117"/>
            <ac:spMk id="12" creationId="{081E4A58-353D-44AE-B2FC-2A74E2E400F7}"/>
          </ac:spMkLst>
        </pc:spChg>
      </pc:sldChg>
      <pc:sldChg chg="delSp add del">
        <pc:chgData name="Barton, Martha" userId="76f705a0-1cdc-4996-80a1-52f1f5b868b6" providerId="ADAL" clId="{B3D20085-877D-4C0D-B5F7-69D161309077}" dt="2023-11-03T15:36:06.514" v="651" actId="47"/>
        <pc:sldMkLst>
          <pc:docMk/>
          <pc:sldMk cId="2423877622" sldId="6117"/>
        </pc:sldMkLst>
        <pc:picChg chg="del">
          <ac:chgData name="Barton, Martha" userId="76f705a0-1cdc-4996-80a1-52f1f5b868b6" providerId="ADAL" clId="{B3D20085-877D-4C0D-B5F7-69D161309077}" dt="2023-11-03T15:35:38.464" v="644"/>
          <ac:picMkLst>
            <pc:docMk/>
            <pc:sldMk cId="2423877622" sldId="6117"/>
            <ac:picMk id="2" creationId="{AE52D934-C7C5-6AF9-70E8-328633000128}"/>
          </ac:picMkLst>
        </pc:picChg>
      </pc:sldChg>
      <pc:sldChg chg="addSp new del">
        <pc:chgData name="Barton, Martha" userId="76f705a0-1cdc-4996-80a1-52f1f5b868b6" providerId="ADAL" clId="{B3D20085-877D-4C0D-B5F7-69D161309077}" dt="2023-11-03T15:36:03.080" v="649" actId="47"/>
        <pc:sldMkLst>
          <pc:docMk/>
          <pc:sldMk cId="4251738689" sldId="6118"/>
        </pc:sldMkLst>
        <pc:picChg chg="add">
          <ac:chgData name="Barton, Martha" userId="76f705a0-1cdc-4996-80a1-52f1f5b868b6" providerId="ADAL" clId="{B3D20085-877D-4C0D-B5F7-69D161309077}" dt="2023-11-03T15:35:26.044" v="643"/>
          <ac:picMkLst>
            <pc:docMk/>
            <pc:sldMk cId="4251738689" sldId="6118"/>
            <ac:picMk id="2" creationId="{CA092393-ADCB-0D8A-58F5-3D6BA30EF4CC}"/>
          </ac:picMkLst>
        </pc:picChg>
      </pc:sldChg>
      <pc:sldChg chg="addSp delSp modSp mod">
        <pc:chgData name="Barton, Martha" userId="76f705a0-1cdc-4996-80a1-52f1f5b868b6" providerId="ADAL" clId="{B3D20085-877D-4C0D-B5F7-69D161309077}" dt="2023-11-03T15:36:23.751" v="674" actId="1037"/>
        <pc:sldMkLst>
          <pc:docMk/>
          <pc:sldMk cId="4207067176" sldId="6119"/>
        </pc:sldMkLst>
        <pc:picChg chg="del">
          <ac:chgData name="Barton, Martha" userId="76f705a0-1cdc-4996-80a1-52f1f5b868b6" providerId="ADAL" clId="{B3D20085-877D-4C0D-B5F7-69D161309077}" dt="2023-11-03T15:35:55.306" v="646" actId="478"/>
          <ac:picMkLst>
            <pc:docMk/>
            <pc:sldMk cId="4207067176" sldId="6119"/>
            <ac:picMk id="3" creationId="{8F6FCE97-12AC-2F79-0510-7D6512D7ED82}"/>
          </ac:picMkLst>
        </pc:picChg>
        <pc:picChg chg="add mod">
          <ac:chgData name="Barton, Martha" userId="76f705a0-1cdc-4996-80a1-52f1f5b868b6" providerId="ADAL" clId="{B3D20085-877D-4C0D-B5F7-69D161309077}" dt="2023-11-03T15:36:23.751" v="674" actId="1037"/>
          <ac:picMkLst>
            <pc:docMk/>
            <pc:sldMk cId="4207067176" sldId="6119"/>
            <ac:picMk id="4" creationId="{0C65A888-872A-18C9-5418-A71B55CAF98E}"/>
          </ac:picMkLst>
        </pc:picChg>
      </pc:sldChg>
      <pc:sldMasterChg chg="delSldLayout">
        <pc:chgData name="Barton, Martha" userId="76f705a0-1cdc-4996-80a1-52f1f5b868b6" providerId="ADAL" clId="{B3D20085-877D-4C0D-B5F7-69D161309077}" dt="2023-11-03T15:18:24.664" v="6" actId="47"/>
        <pc:sldMasterMkLst>
          <pc:docMk/>
          <pc:sldMasterMk cId="2709278764" sldId="2147483648"/>
        </pc:sldMasterMkLst>
        <pc:sldLayoutChg chg="del">
          <pc:chgData name="Barton, Martha" userId="76f705a0-1cdc-4996-80a1-52f1f5b868b6" providerId="ADAL" clId="{B3D20085-877D-4C0D-B5F7-69D161309077}" dt="2023-11-03T15:18:24.664" v="6" actId="47"/>
          <pc:sldLayoutMkLst>
            <pc:docMk/>
            <pc:sldMasterMk cId="2709278764" sldId="2147483648"/>
            <pc:sldLayoutMk cId="1799498086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AE1B70F-8039-4F39-A2B4-C07998FD4727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FA02845-3059-4597-A85B-6103123F6C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42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31774">
              <a:buFont typeface="Arial" panose="020B0604020202020204" pitchFamily="34" charset="0"/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02845-3059-4597-A85B-6103123F6C5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514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31774">
              <a:buFont typeface="Arial" panose="020B0604020202020204" pitchFamily="34" charset="0"/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A02845-3059-4597-A85B-6103123F6C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624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31774">
              <a:buFont typeface="Arial" panose="020B0604020202020204" pitchFamily="34" charset="0"/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A02845-3059-4597-A85B-6103123F6C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2739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43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611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71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219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404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9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725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323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651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233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41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799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23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036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2894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258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8515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91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94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050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8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20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29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5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34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27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A6A0963-D157-479B-9B90-AD739C9A07F5}" type="datetimeFigureOut">
              <a:rPr lang="en-US" smtClean="0"/>
              <a:t>11/3/2023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AFA298B-6BB2-44C8-8B26-023EDDFD14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021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2966F8-46D0-458D-A9D8-4272B7EAF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32" y="770026"/>
            <a:ext cx="3866483" cy="56473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SCCRIP data 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sources include medical records at each site. Electronic medical record data are extracted and transferred via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sFTP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 Additional data are abstracted using REDCap.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BC64693-29BF-92EA-ED26-A3B7BF720D07}"/>
              </a:ext>
            </a:extLst>
          </p:cNvPr>
          <p:cNvGrpSpPr/>
          <p:nvPr/>
        </p:nvGrpSpPr>
        <p:grpSpPr>
          <a:xfrm>
            <a:off x="4998268" y="767375"/>
            <a:ext cx="6539075" cy="3531873"/>
            <a:chOff x="3721702" y="2344792"/>
            <a:chExt cx="7499350" cy="4095750"/>
          </a:xfrm>
        </p:grpSpPr>
        <p:pic>
          <p:nvPicPr>
            <p:cNvPr id="7" name="Picture 6" descr="Map&#10;&#10;Description automatically generated">
              <a:extLst>
                <a:ext uri="{FF2B5EF4-FFF2-40B4-BE49-F238E27FC236}">
                  <a16:creationId xmlns:a16="http://schemas.microsoft.com/office/drawing/2014/main" id="{573FE4DD-25A7-BF77-551E-51CAB595DF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21702" y="2344792"/>
              <a:ext cx="7499350" cy="4095750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933EAFB-E5CC-8277-42E5-F202C3A7829F}"/>
                </a:ext>
              </a:extLst>
            </p:cNvPr>
            <p:cNvSpPr/>
            <p:nvPr/>
          </p:nvSpPr>
          <p:spPr>
            <a:xfrm>
              <a:off x="6490302" y="2811517"/>
              <a:ext cx="600075" cy="600075"/>
            </a:xfrm>
            <a:prstGeom prst="ellipse">
              <a:avLst/>
            </a:prstGeom>
            <a:noFill/>
            <a:ln w="41275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EE4DD75-3249-6779-F42D-F2733DC2EB4A}"/>
                </a:ext>
              </a:extLst>
            </p:cNvPr>
            <p:cNvSpPr/>
            <p:nvPr/>
          </p:nvSpPr>
          <p:spPr>
            <a:xfrm>
              <a:off x="6171215" y="5697592"/>
              <a:ext cx="600075" cy="600075"/>
            </a:xfrm>
            <a:prstGeom prst="ellipse">
              <a:avLst/>
            </a:prstGeom>
            <a:noFill/>
            <a:ln w="41275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06960F6-6816-9CFD-B8D6-ED3738AC19FD}"/>
                </a:ext>
              </a:extLst>
            </p:cNvPr>
            <p:cNvSpPr/>
            <p:nvPr/>
          </p:nvSpPr>
          <p:spPr>
            <a:xfrm>
              <a:off x="6317867" y="4337159"/>
              <a:ext cx="1153510" cy="1087492"/>
            </a:xfrm>
            <a:prstGeom prst="ellipse">
              <a:avLst/>
            </a:prstGeom>
            <a:noFill/>
            <a:ln w="41275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7F73885-5ECF-23AA-45E7-48428511ACC8}"/>
                </a:ext>
              </a:extLst>
            </p:cNvPr>
            <p:cNvSpPr/>
            <p:nvPr/>
          </p:nvSpPr>
          <p:spPr>
            <a:xfrm>
              <a:off x="8685815" y="4392667"/>
              <a:ext cx="600075" cy="600075"/>
            </a:xfrm>
            <a:prstGeom prst="ellipse">
              <a:avLst/>
            </a:prstGeom>
            <a:noFill/>
            <a:ln w="41275"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8" name="Picture 17" descr="Logo&#10;&#10;Description automatically generated">
            <a:extLst>
              <a:ext uri="{FF2B5EF4-FFF2-40B4-BE49-F238E27FC236}">
                <a16:creationId xmlns:a16="http://schemas.microsoft.com/office/drawing/2014/main" id="{6F6250ED-7D3A-B5E5-669E-71E223EF484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4430" y="4307078"/>
            <a:ext cx="3682913" cy="2149207"/>
          </a:xfrm>
          <a:prstGeom prst="rect">
            <a:avLst/>
          </a:prstGeom>
        </p:spPr>
      </p:pic>
      <p:pic>
        <p:nvPicPr>
          <p:cNvPr id="1026" name="Picture 2" descr="REDCap - Penn State Clinical and Translational Science Institute">
            <a:extLst>
              <a:ext uri="{FF2B5EF4-FFF2-40B4-BE49-F238E27FC236}">
                <a16:creationId xmlns:a16="http://schemas.microsoft.com/office/drawing/2014/main" id="{52D409CA-1B51-1626-E1ED-87CDC8237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599" y="4918517"/>
            <a:ext cx="3383131" cy="1172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87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966F8-46D0-458D-A9D8-4272B7EAF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32" y="84221"/>
            <a:ext cx="11887205" cy="169645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Data harmonization occurs annually. Data from all sources are brought into a data management environment and merged, cleaned, and validated. Data are made available to investigators who submit research concepts to the SCCRIP Scientific Review Committee.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6FCE97-12AC-2F79-0510-7D6512D7ED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98679" y="1894974"/>
            <a:ext cx="8015718" cy="496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482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966F8-46D0-458D-A9D8-4272B7EAF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532" y="84221"/>
            <a:ext cx="11887205" cy="169645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Data harmonization occurs annually. Data from all sources are brought into a data management environment and merged, cleaned, and validated. Data are made available to investigators who submit research concepts to the SCCRIP Scientific Review Committee.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65A888-872A-18C9-5418-A71B55CAF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0034" y="1906856"/>
            <a:ext cx="9058708" cy="5095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06717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8118</TotalTime>
  <Words>114</Words>
  <Application>Microsoft Office PowerPoint</Application>
  <PresentationFormat>Widescreen</PresentationFormat>
  <Paragraphs>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Times New Roman</vt:lpstr>
      <vt:lpstr>Wingdings 2</vt:lpstr>
      <vt:lpstr>Office Theme</vt:lpstr>
      <vt:lpstr>Quotable</vt:lpstr>
      <vt:lpstr>SCCRIP data  sources include medical records at each site. Electronic medical record data are extracted and transferred via sFTP. Additional data are abstracted using REDCap.</vt:lpstr>
      <vt:lpstr>Data harmonization occurs annually. Data from all sources are brought into a data management environment and merged, cleaned, and validated. Data are made available to investigators who submit research concepts to the SCCRIP Scientific Review Committee.</vt:lpstr>
      <vt:lpstr>Data harmonization occurs annually. Data from all sources are brought into a data management environment and merged, cleaned, and validated. Data are made available to investigators who submit research concepts to the SCCRIP Scientific Review Committee.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SCCRIP Data Management</dc:title>
  <dc:creator>Barton, Martha</dc:creator>
  <cp:lastModifiedBy>Barton, Martha</cp:lastModifiedBy>
  <cp:revision>36</cp:revision>
  <cp:lastPrinted>2021-04-08T19:59:12Z</cp:lastPrinted>
  <dcterms:created xsi:type="dcterms:W3CDTF">2021-03-29T18:23:44Z</dcterms:created>
  <dcterms:modified xsi:type="dcterms:W3CDTF">2023-11-03T15:36:30Z</dcterms:modified>
</cp:coreProperties>
</file>